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3" r:id="rId5"/>
    <p:sldId id="270" r:id="rId6"/>
    <p:sldId id="267" r:id="rId7"/>
    <p:sldId id="271" r:id="rId8"/>
    <p:sldId id="277" r:id="rId9"/>
    <p:sldId id="275" r:id="rId10"/>
    <p:sldId id="278" r:id="rId11"/>
    <p:sldId id="27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98" autoAdjust="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0D272-305C-421E-A9EF-95D63D599B42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E7DFA-63CC-4ED7-B30E-ACF88B4B89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16E63-7886-43BC-8DD4-4F14C3DD7360}" type="datetimeFigureOut">
              <a:rPr lang="en-US" smtClean="0"/>
              <a:t>12/13/2023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C5307-140F-447F-BCBA-BB92E3A290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E1B3B4-A5A9-442E-B305-2C1B61528B9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3555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B926107-51B9-44DD-8581-AA5E8B601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8" y="484494"/>
            <a:ext cx="5800867" cy="1569493"/>
          </a:xfrm>
        </p:spPr>
        <p:txBody>
          <a:bodyPr anchor="b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144A4B-34B7-47EC-888B-0D2076006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2" y="2156346"/>
            <a:ext cx="5800866" cy="396393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6A9B852-DA3F-4566-BDEB-F1F69334E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877423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116EBB24-A127-412B-99DB-A7FBCA68A2F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00838" y="665163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3CCB0A6-D7F6-4C78-B6C0-A045E3B25B0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29737" y="665579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Picture Placeholder 12">
            <a:extLst>
              <a:ext uri="{FF2B5EF4-FFF2-40B4-BE49-F238E27FC236}">
                <a16:creationId xmlns:a16="http://schemas.microsoft.com/office/drawing/2014/main" id="{F3038A14-3DB7-4BDC-A247-674224BFB8B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00854" y="3607271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59BCC1BB-4299-409F-9215-B3A4ECAB523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24845" y="3607271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FB415D6-2F2D-46E2-94AF-1F3BE10F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EC8DC3B-1AAD-429C-A1EA-FAEE9D88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F39FF-F5CB-4ACA-9B46-4CCF89ECA75F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162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152F41C-45C5-4E09-A91A-8F4AE80B0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33900"/>
            <a:ext cx="9144000" cy="23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DA9EBEF3-E8A8-4C5C-B6D9-B322242DC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01" y="4947313"/>
            <a:ext cx="7700617" cy="1409037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5400"/>
              <a:t>Click to edit Master title style</a:t>
            </a:r>
            <a:endParaRPr lang="en-US" sz="5400" dirty="0"/>
          </a:p>
        </p:txBody>
      </p:sp>
      <p:sp>
        <p:nvSpPr>
          <p:cNvPr id="11" name="Subtitle 7">
            <a:extLst>
              <a:ext uri="{FF2B5EF4-FFF2-40B4-BE49-F238E27FC236}">
                <a16:creationId xmlns:a16="http://schemas.microsoft.com/office/drawing/2014/main" id="{6A90C83B-4674-4CF1-9CD4-78C3B7CDCC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6252" y="386989"/>
            <a:ext cx="2443495" cy="3758334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en-US">
                <a:solidFill>
                  <a:schemeClr val="accent1"/>
                </a:solidFill>
              </a:rPr>
              <a:t>Click to edit Master subtitle style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1894E094-44B9-4024-A43A-438DEB225DB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532313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BCFB5F5-AD25-4F9C-8AE7-E0E891F1A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919568B3-FE67-4E6E-BA92-FEF29CBFE1B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44000" y="4532313"/>
            <a:ext cx="3048000" cy="2325687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87D4A75-1737-4D5B-A386-9FE32DFB5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B52AA41-FD0C-42C6-BD04-9E5B55A48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244D815C-8BF3-4ECF-A945-A2A7C2983A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676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722F022-211C-4882-844C-086FEA6806A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subtitle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D6D940D-6D44-4DF9-9322-B4B11F7EDCD0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sz="105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0D4885A8-DDA8-4FCF-AB25-DA8F78EC75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  <p:sldLayoutId id="2147483685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1C5EA2A-10BF-4B5E-ACC8-8A766A094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/>
          <a:lstStyle/>
          <a:p>
            <a:r>
              <a:rPr lang="en-US" dirty="0"/>
              <a:t>Indie Game Developer Hub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EAC0465-1751-47C8-9200-CF24EEB5E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/>
          <a:lstStyle/>
          <a:p>
            <a:r>
              <a:rPr lang="en-US" dirty="0"/>
              <a:t>Anfer Molina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932065-5BEE-4D45-A3A1-6F0559B4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lvl="0"/>
            <a:r>
              <a:rPr lang="en-US" noProof="0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D2C1D6-521E-4B36-BBF3-F3613BE0A7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CC3E1D-B7F8-47F6-A352-B757462B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722F022-211C-4882-844C-086FEA6806AA}" type="slidenum">
              <a:rPr lang="en-US" noProof="0" smtClean="0"/>
              <a:pPr lvl="0"/>
              <a:t>1</a:t>
            </a:fld>
            <a:endParaRPr lang="en-US" noProof="0" dirty="0"/>
          </a:p>
        </p:txBody>
      </p:sp>
      <p:pic>
        <p:nvPicPr>
          <p:cNvPr id="1026" name="Picture 2" descr="The Experimentation and Positive Influence of Indie Games | by Travis  Lionel | The Blanket Fort | Medium">
            <a:extLst>
              <a:ext uri="{FF2B5EF4-FFF2-40B4-BE49-F238E27FC236}">
                <a16:creationId xmlns:a16="http://schemas.microsoft.com/office/drawing/2014/main" id="{E0D9B2B3-F023-275A-2CB2-3B5F3056EA7D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0" r="1833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3223A18-7434-CC22-4D92-8BA1C4E57BF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t="20848" b="20848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3F6C94D9-B342-BC50-416A-D47CCD622B8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t="4478" b="4478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028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CFA957D-60BB-8A29-BEDF-E15C1833AF0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AC7AC30-1251-40E1-9808-1FB902C4C1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4" y="551310"/>
            <a:ext cx="11014364" cy="4100947"/>
          </a:xfrm>
        </p:spPr>
        <p:txBody>
          <a:bodyPr>
            <a:normAutofit/>
          </a:bodyPr>
          <a:lstStyle/>
          <a:p>
            <a:r>
              <a:rPr lang="en-US" i="0" dirty="0">
                <a:solidFill>
                  <a:srgbClr val="D1D5DB"/>
                </a:solidFill>
                <a:effectLst/>
                <a:latin typeface="Söhne"/>
              </a:rPr>
              <a:t>To create a new game, we must first understand and appreciate the players who will enjoy it.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154B60C-7CE6-4829-87C0-7B4B3E168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</p:spPr>
        <p:txBody>
          <a:bodyPr>
            <a:normAutofit/>
          </a:bodyPr>
          <a:lstStyle/>
          <a:p>
            <a:r>
              <a:rPr lang="en-US" i="0" dirty="0">
                <a:solidFill>
                  <a:srgbClr val="D1D5DB"/>
                </a:solidFill>
                <a:effectLst/>
                <a:latin typeface="Söhne"/>
              </a:rPr>
              <a:t>Shigeru Miyamoto</a:t>
            </a:r>
            <a:endParaRPr lang="en-US" dirty="0"/>
          </a:p>
        </p:txBody>
      </p:sp>
      <p:sp>
        <p:nvSpPr>
          <p:cNvPr id="27" name="Footer Placeholder 26">
            <a:extLst>
              <a:ext uri="{FF2B5EF4-FFF2-40B4-BE49-F238E27FC236}">
                <a16:creationId xmlns:a16="http://schemas.microsoft.com/office/drawing/2014/main" id="{292399BD-BD2E-4306-802E-64A79BA97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lvl="0"/>
            <a:r>
              <a:rPr lang="en-US" noProof="0" dirty="0"/>
              <a:t>Presentation title</a:t>
            </a:r>
          </a:p>
        </p:txBody>
      </p:sp>
      <p:sp>
        <p:nvSpPr>
          <p:cNvPr id="26" name="Date Placeholder 25">
            <a:extLst>
              <a:ext uri="{FF2B5EF4-FFF2-40B4-BE49-F238E27FC236}">
                <a16:creationId xmlns:a16="http://schemas.microsoft.com/office/drawing/2014/main" id="{A98E8EB0-8988-42CF-80D1-7A2AB7D1F8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28" name="Slide Number Placeholder 27">
            <a:extLst>
              <a:ext uri="{FF2B5EF4-FFF2-40B4-BE49-F238E27FC236}">
                <a16:creationId xmlns:a16="http://schemas.microsoft.com/office/drawing/2014/main" id="{F3FAC0BD-E5E7-4E36-B85D-0C1D0408A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CD6D940D-6D44-4DF9-9322-B4B11F7EDCD0}" type="slidenum">
              <a:rPr lang="en-US" noProof="0" smtClean="0"/>
              <a:pPr lvl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6475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 lnSpcReduction="10000"/>
          </a:bodyPr>
          <a:lstStyle/>
          <a:p>
            <a:r>
              <a:rPr lang="en-US" b="1" i="0" dirty="0">
                <a:effectLst/>
                <a:latin typeface="Söhne"/>
              </a:rPr>
              <a:t>+ Our platform is designed to connect indie game developers, providing tools for project management*, collaboration, and networking</a:t>
            </a:r>
          </a:p>
          <a:p>
            <a:r>
              <a:rPr lang="en-US" b="1" i="0" dirty="0">
                <a:effectLst/>
                <a:latin typeface="Söhne"/>
              </a:rPr>
              <a:t>+ Tailored for individual developers, small indie teams, indie studios or just enthusiasts looking for a collaborative and supportive development environment</a:t>
            </a:r>
            <a:r>
              <a:rPr lang="en-US" b="1" dirty="0">
                <a:latin typeface="Söhne"/>
              </a:rPr>
              <a:t>.</a:t>
            </a:r>
            <a:endParaRPr lang="en-US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5CF6D-DC44-4734-988C-0AAA60D5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noProof="0" dirty="0"/>
              <a:t>Future Update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3</a:t>
            </a:fld>
            <a:endParaRPr lang="en-US" noProof="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5D364DF-DA4C-A246-0E07-A3E1B207A2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292" r="22292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753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CBCA8D9B-86A6-46D0-8939-576472F48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983" y="194783"/>
            <a:ext cx="9421177" cy="769493"/>
          </a:xfrm>
        </p:spPr>
        <p:txBody>
          <a:bodyPr>
            <a:normAutofit fontScale="90000"/>
          </a:bodyPr>
          <a:lstStyle/>
          <a:p>
            <a:r>
              <a:rPr lang="en-US" dirty="0"/>
              <a:t>Business Rules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44D22-2C67-436D-AB47-1C91A69B2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Anfer Molina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67B644-3955-44BD-8140-FD5AD6294F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2023</a:t>
            </a:r>
          </a:p>
          <a:p>
            <a:pPr lvl="0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3DB5F-1A43-441F-953F-DA8BBE72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4</a:t>
            </a:fld>
            <a:endParaRPr lang="en-US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C6A9BD-F01E-E794-623A-A7144FDDB9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31863" y="1695450"/>
            <a:ext cx="9688599" cy="4314825"/>
          </a:xfrm>
        </p:spPr>
        <p:txBody>
          <a:bodyPr/>
          <a:lstStyle/>
          <a:p>
            <a:pPr>
              <a:lnSpc>
                <a:spcPct val="120000"/>
              </a:lnSpc>
              <a:spcBef>
                <a:spcPts val="0"/>
              </a:spcBef>
            </a:pPr>
            <a:endParaRPr lang="en-US" sz="1800" dirty="0">
              <a:effectLst/>
              <a:latin typeface="Calibri Light" panose="020F03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800" dirty="0">
                <a:effectLst/>
                <a:latin typeface="Calibri Light" panose="020F03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Developers can only contribute to no more than three </a:t>
            </a:r>
            <a:r>
              <a:rPr lang="en-US" sz="2800" b="1" dirty="0">
                <a:effectLst/>
                <a:latin typeface="Calibri Light" panose="020F03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active</a:t>
            </a:r>
            <a:r>
              <a:rPr lang="en-US" sz="2800" dirty="0">
                <a:effectLst/>
                <a:latin typeface="Calibri Light" panose="020F03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 projects at any given time.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800" dirty="0">
                <a:effectLst/>
                <a:latin typeface="Calibri Light" panose="020F0302020204030204" pitchFamily="34" charset="0"/>
                <a:ea typeface="MS Mincho" panose="02020609040205080304" pitchFamily="49" charset="-128"/>
                <a:cs typeface="Times New Roman" panose="02020603050405020304" pitchFamily="18" charset="0"/>
              </a:rPr>
              <a:t>If the project's Estimated Completion Date is 90 days past the current date, the project's status must change automatically from active to inactive.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548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6A3E6-7C86-E551-5BBA-44FA50E71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ERD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F258C6-1FD7-4853-A429-15DE0CB94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ERD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D5668B-44BA-70D1-AFA0-3753A1B4B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7B367-75B8-8479-A8A6-C6180CFF2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8EBBD3BD-0D1D-A4B2-5044-4B181DC92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97" y="1705521"/>
            <a:ext cx="10964805" cy="406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923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A92E93D-8BFB-4A21-A47E-78B6DCA21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8" y="484494"/>
            <a:ext cx="5800867" cy="1569493"/>
          </a:xfrm>
        </p:spPr>
        <p:txBody>
          <a:bodyPr/>
          <a:lstStyle/>
          <a:p>
            <a:r>
              <a:rPr lang="en-US" dirty="0"/>
              <a:t>Let’s check the demo!</a:t>
            </a:r>
          </a:p>
        </p:txBody>
      </p:sp>
      <p:pic>
        <p:nvPicPr>
          <p:cNvPr id="3" name="Content Placeholder 2" descr="A cartoon of a game&#10;&#10;Description automatically generated">
            <a:extLst>
              <a:ext uri="{FF2B5EF4-FFF2-40B4-BE49-F238E27FC236}">
                <a16:creationId xmlns:a16="http://schemas.microsoft.com/office/drawing/2014/main" id="{FFD4C5C6-4377-7A29-70D3-4461BF64B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3783" y="746836"/>
            <a:ext cx="5800867" cy="5800867"/>
          </a:xfrm>
        </p:spPr>
      </p:pic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C394FA6A-80EA-46C1-8A4C-B4D8E90A7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877423" cy="365125"/>
          </a:xfrm>
        </p:spPr>
        <p:txBody>
          <a:bodyPr/>
          <a:lstStyle/>
          <a:p>
            <a:pPr lvl="0"/>
            <a:r>
              <a:rPr lang="en-US" noProof="0" dirty="0"/>
              <a:t>Anfer Molina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1AEB8108-A042-4614-9BE5-EA75E8653D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F88522D-FC32-4BD0-B916-ED439025B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D39F39FF-F5CB-4ACA-9B46-4CCF89ECA75F}" type="slidenum">
              <a:rPr lang="en-US" noProof="0" smtClean="0"/>
              <a:pPr lvl="0"/>
              <a:t>6</a:t>
            </a:fld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7D29BE9-E88A-364F-EF5A-2A9D88557A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E190C0B-AA3A-22B5-EC48-4CCBF0379E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3A511D8-3EE1-7DF4-7405-49E470213F8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867B563-3139-DE08-1ABE-96CDCD529EE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808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FF0D7-61D0-C804-7DA5-D6ACA5994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Future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88509-D6E5-932F-E731-558BACA3123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Comprehensive Login and registration form.</a:t>
            </a:r>
          </a:p>
          <a:p>
            <a:r>
              <a:rPr lang="en-US" dirty="0"/>
              <a:t>Email notifications.</a:t>
            </a:r>
          </a:p>
          <a:p>
            <a:r>
              <a:rPr lang="en-US" dirty="0"/>
              <a:t>Project Management capabilities.</a:t>
            </a:r>
          </a:p>
          <a:p>
            <a:r>
              <a:rPr lang="en-US" dirty="0"/>
              <a:t>Game hackathon hub.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B0679-E863-989B-3DFD-6A5D0C9F5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Updates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F04A41-AAC3-FA27-B637-F926FC389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32FB2-C7EB-2D53-4C87-807A40114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5286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31">
            <a:extLst>
              <a:ext uri="{FF2B5EF4-FFF2-40B4-BE49-F238E27FC236}">
                <a16:creationId xmlns:a16="http://schemas.microsoft.com/office/drawing/2014/main" id="{30761B21-88ED-449E-B2B9-3FC40844C3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01" y="4947313"/>
            <a:ext cx="7700617" cy="140903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3" name="Subtitle 32">
            <a:extLst>
              <a:ext uri="{FF2B5EF4-FFF2-40B4-BE49-F238E27FC236}">
                <a16:creationId xmlns:a16="http://schemas.microsoft.com/office/drawing/2014/main" id="{0EEAA874-288B-4330-9FA4-F1144ACD46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6252" y="386989"/>
            <a:ext cx="2443495" cy="375833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Presenter Anfer Molina</a:t>
            </a:r>
          </a:p>
          <a:p>
            <a:endParaRPr lang="en-US" dirty="0"/>
          </a:p>
          <a:p>
            <a:r>
              <a:rPr lang="en-US" dirty="0"/>
              <a:t>Email hi@anfermolina.com</a:t>
            </a:r>
          </a:p>
          <a:p>
            <a:endParaRPr lang="en-US" dirty="0"/>
          </a:p>
          <a:p>
            <a:r>
              <a:rPr lang="en-US" dirty="0"/>
              <a:t>anfermolina.com</a:t>
            </a:r>
          </a:p>
        </p:txBody>
      </p:sp>
      <p:pic>
        <p:nvPicPr>
          <p:cNvPr id="52" name="Picture Placeholder 51" descr="A picture containing sky, outdoor, mountain, nature, stars">
            <a:extLst>
              <a:ext uri="{FF2B5EF4-FFF2-40B4-BE49-F238E27FC236}">
                <a16:creationId xmlns:a16="http://schemas.microsoft.com/office/drawing/2014/main" id="{45DFCBF0-F91E-40C0-A4E6-24E8250C3BA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453231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A09E0B-CEBC-425D-8A86-1F858D8DE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lvl="0"/>
            <a:r>
              <a:rPr lang="en-US" noProof="0" dirty="0"/>
              <a:t>Github.com/</a:t>
            </a:r>
            <a:r>
              <a:rPr lang="en-US" noProof="0" dirty="0" err="1"/>
              <a:t>anfermolina</a:t>
            </a:r>
            <a:endParaRPr lang="en-US" noProof="0" dirty="0"/>
          </a:p>
          <a:p>
            <a:pPr lvl="0"/>
            <a:endParaRPr lang="en-US" noProof="0" dirty="0"/>
          </a:p>
        </p:txBody>
      </p:sp>
      <p:pic>
        <p:nvPicPr>
          <p:cNvPr id="58" name="Picture Placeholder 57" descr="A picture containing mountain, sky, outdoor, nature">
            <a:extLst>
              <a:ext uri="{FF2B5EF4-FFF2-40B4-BE49-F238E27FC236}">
                <a16:creationId xmlns:a16="http://schemas.microsoft.com/office/drawing/2014/main" id="{A51C462C-6D3B-4554-9CDC-86D00D0EA07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44000" y="4532313"/>
            <a:ext cx="3048000" cy="2325687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BAEA19-91BF-48E8-A1D4-8FB745EA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87279-B48F-43C3-91FA-09BD7EA3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D39F39FF-F5CB-4ACA-9B46-4CCF89ECA75F}" type="slidenum">
              <a:rPr lang="en-US" noProof="0" smtClean="0"/>
              <a:pPr lvl="0"/>
              <a:t>8</a:t>
            </a:fld>
            <a:endParaRPr lang="en-US" noProof="0" dirty="0"/>
          </a:p>
        </p:txBody>
      </p:sp>
      <p:pic>
        <p:nvPicPr>
          <p:cNvPr id="3" name="Picture 2" descr="A collection of pixelated objects&#10;&#10;Description automatically generated">
            <a:extLst>
              <a:ext uri="{FF2B5EF4-FFF2-40B4-BE49-F238E27FC236}">
                <a16:creationId xmlns:a16="http://schemas.microsoft.com/office/drawing/2014/main" id="{7EEA6B0C-9AC6-5E56-C944-4DA9BAB269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1130" y="4073318"/>
            <a:ext cx="3157025" cy="3157025"/>
          </a:xfrm>
          <a:prstGeom prst="rect">
            <a:avLst/>
          </a:prstGeom>
        </p:spPr>
      </p:pic>
      <p:pic>
        <p:nvPicPr>
          <p:cNvPr id="8" name="Picture 7" descr="A collection of pixelated icons&#10;&#10;Description automatically generated">
            <a:extLst>
              <a:ext uri="{FF2B5EF4-FFF2-40B4-BE49-F238E27FC236}">
                <a16:creationId xmlns:a16="http://schemas.microsoft.com/office/drawing/2014/main" id="{59974FB4-85AC-46C2-1D6E-C4FF3BC71F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468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611276"/>
      </p:ext>
    </p:extLst>
  </p:cSld>
  <p:clrMapOvr>
    <a:masterClrMapping/>
  </p:clrMapOvr>
</p:sld>
</file>

<file path=ppt/theme/theme1.xml><?xml version="1.0" encoding="utf-8"?>
<a:theme xmlns:a="http://schemas.openxmlformats.org/drawingml/2006/main" name="ColorBlockVTI">
  <a:themeElements>
    <a:clrScheme name="ColorBlock Color Scheme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37997B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BlockVTI" id="{733CB85B-8F47-42FB-9326-9FF507018D27}" vid="{069BD9C2-DF61-4F2B-A577-A59C7FC2FF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AF0BF08-C674-44E3-8BFC-85BC65E095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757C30-AE9A-4680-90EB-19D282EC2B7C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{B909212C-1810-42D2-86CD-3C6DA10ACE92}tf89117832_win32</Template>
  <TotalTime>231</TotalTime>
  <Words>190</Words>
  <Application>Microsoft Office PowerPoint</Application>
  <PresentationFormat>Widescreen</PresentationFormat>
  <Paragraphs>49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Avenir Next LT Pro</vt:lpstr>
      <vt:lpstr>Calibri</vt:lpstr>
      <vt:lpstr>Calibri Light</vt:lpstr>
      <vt:lpstr>Söhne</vt:lpstr>
      <vt:lpstr>ColorBlockVTI</vt:lpstr>
      <vt:lpstr>Indie Game Developer Hub</vt:lpstr>
      <vt:lpstr>To create a new game, we must first understand and appreciate the players who will enjoy it.</vt:lpstr>
      <vt:lpstr>Introduction</vt:lpstr>
      <vt:lpstr>Business Rules</vt:lpstr>
      <vt:lpstr>ERD</vt:lpstr>
      <vt:lpstr>Let’s check the demo!</vt:lpstr>
      <vt:lpstr>Future Updates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Indie Game Developer Hub</dc:title>
  <dc:creator>Molina, Anfer</dc:creator>
  <cp:lastModifiedBy>Molina, Anfer</cp:lastModifiedBy>
  <cp:revision>2</cp:revision>
  <dcterms:created xsi:type="dcterms:W3CDTF">2023-12-08T13:25:27Z</dcterms:created>
  <dcterms:modified xsi:type="dcterms:W3CDTF">2023-12-13T14:49:21Z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